
<file path=[Content_Types].xml><?xml version="1.0" encoding="utf-8"?>
<Types xmlns="http://schemas.openxmlformats.org/package/2006/content-types">
  <Default Extension="bmp" ContentType="image/bmp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4" r:id="rId9"/>
    <p:sldId id="26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9688-F319-40CF-950E-AA8EBD87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File Handling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D2AE0-7106-4AB2-A080-E9111B51C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879" y="4682063"/>
            <a:ext cx="4797286" cy="724825"/>
          </a:xfrm>
        </p:spPr>
        <p:txBody>
          <a:bodyPr>
            <a:noAutofit/>
          </a:bodyPr>
          <a:lstStyle/>
          <a:p>
            <a:r>
              <a:rPr lang="en-US" sz="2000" dirty="0"/>
              <a:t>Presented by :</a:t>
            </a:r>
          </a:p>
          <a:p>
            <a:r>
              <a:rPr lang="en-US" sz="2000" dirty="0"/>
              <a:t>ROSE MARIE RAI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4237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3CB0C-9896-440B-9086-6BE2CBA0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495" y="2431636"/>
            <a:ext cx="5227983" cy="1371600"/>
          </a:xfrm>
        </p:spPr>
        <p:txBody>
          <a:bodyPr>
            <a:no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67214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4CDF-49F7-44CF-9C8F-72B519E2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09" y="987150"/>
            <a:ext cx="6168887" cy="1371600"/>
          </a:xfrm>
        </p:spPr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415A5-C2A1-4549-ABDF-2D6A07557A28}"/>
              </a:ext>
            </a:extLst>
          </p:cNvPr>
          <p:cNvSpPr txBox="1"/>
          <p:nvPr/>
        </p:nvSpPr>
        <p:spPr>
          <a:xfrm>
            <a:off x="1961322" y="2719285"/>
            <a:ext cx="8070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Challenge:</a:t>
            </a:r>
            <a:r>
              <a:rPr lang="en-US" sz="2400" dirty="0"/>
              <a:t> Efficiently managing and manipulating files in different formats (text, CSV, JSON). </a:t>
            </a:r>
          </a:p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Impact:</a:t>
            </a:r>
            <a:r>
              <a:rPr lang="en-US" sz="2400" dirty="0"/>
              <a:t> Ensures data consistency, reduces errors, and improves file management processes.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362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C180-6679-492F-B095-4D6C2796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7" y="940904"/>
            <a:ext cx="6082747" cy="808384"/>
          </a:xfrm>
        </p:spPr>
        <p:txBody>
          <a:bodyPr/>
          <a:lstStyle/>
          <a:p>
            <a:r>
              <a:rPr lang="en-IN" dirty="0"/>
              <a:t>Proposed Solution: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7E756B6-F15B-494F-956D-BBE9A1C7F2AB}"/>
              </a:ext>
            </a:extLst>
          </p:cNvPr>
          <p:cNvSpPr/>
          <p:nvPr/>
        </p:nvSpPr>
        <p:spPr>
          <a:xfrm>
            <a:off x="1868557" y="2167394"/>
            <a:ext cx="7762462" cy="3133475"/>
          </a:xfrm>
          <a:prstGeom prst="foldedCorner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Develop a Python program to handle various file operations, such as reading, writing, and appending data to different file types.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Benefits:</a:t>
            </a:r>
            <a:r>
              <a:rPr lang="en-US" dirty="0">
                <a:solidFill>
                  <a:srgbClr val="002060"/>
                </a:solidFill>
              </a:rPr>
              <a:t> Automates file management tasks, enhances productivity, and minimizes manual errors.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67D6-811C-47DE-B745-4A95366E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645" y="973898"/>
            <a:ext cx="4923182" cy="762137"/>
          </a:xfrm>
        </p:spPr>
        <p:txBody>
          <a:bodyPr/>
          <a:lstStyle/>
          <a:p>
            <a:r>
              <a:rPr lang="en-IN" dirty="0"/>
              <a:t>Solution Design: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6BF81-7D63-46BA-BA2C-3F86A3F5F7F2}"/>
              </a:ext>
            </a:extLst>
          </p:cNvPr>
          <p:cNvSpPr txBox="1"/>
          <p:nvPr/>
        </p:nvSpPr>
        <p:spPr>
          <a:xfrm>
            <a:off x="2941983" y="2342370"/>
            <a:ext cx="72356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Architecture:</a:t>
            </a:r>
          </a:p>
          <a:p>
            <a:endParaRPr lang="en-US" sz="2000" dirty="0"/>
          </a:p>
          <a:p>
            <a:r>
              <a:rPr lang="en-US" sz="2000" dirty="0"/>
              <a:t>Modules: File Reader, File Writer, File Appended.</a:t>
            </a:r>
          </a:p>
          <a:p>
            <a:endParaRPr lang="en-US" sz="2000" dirty="0"/>
          </a:p>
          <a:p>
            <a:r>
              <a:rPr lang="en-US" sz="2000" dirty="0"/>
              <a:t>Flow: User input -&gt; Process file operation -&gt; Output result.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29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0A31-8151-4C82-A13B-93E54D61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7651"/>
            <a:ext cx="10058400" cy="748884"/>
          </a:xfrm>
        </p:spPr>
        <p:txBody>
          <a:bodyPr>
            <a:normAutofit fontScale="90000"/>
          </a:bodyPr>
          <a:lstStyle/>
          <a:p>
            <a:r>
              <a:rPr lang="en-IN" dirty="0"/>
              <a:t>Technology Stack and Requirements: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82FF6F4-3A08-49A2-A928-036D7BFDC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974" y="2467642"/>
            <a:ext cx="641405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Technologies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Python Programming Language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Libraries: os, pandas, vs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1" dirty="0"/>
              <a:t>Requirements: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Python 3.x installed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Access to sample files (text, CSV, JSON)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02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B8D7-C3F4-44F7-A92B-AAFDC3A5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09" y="973899"/>
            <a:ext cx="3690730" cy="1080189"/>
          </a:xfrm>
        </p:spPr>
        <p:txBody>
          <a:bodyPr/>
          <a:lstStyle/>
          <a:p>
            <a:r>
              <a:rPr lang="en-IN" dirty="0"/>
              <a:t>Outcome;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2C7B0-3D03-4229-91FA-8C5CDF92437D}"/>
              </a:ext>
            </a:extLst>
          </p:cNvPr>
          <p:cNvSpPr txBox="1"/>
          <p:nvPr/>
        </p:nvSpPr>
        <p:spPr>
          <a:xfrm>
            <a:off x="1901687" y="2235801"/>
            <a:ext cx="7335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Results:</a:t>
            </a:r>
            <a:endParaRPr lang="en-US" sz="2000" dirty="0"/>
          </a:p>
          <a:p>
            <a:r>
              <a:rPr lang="en-US" sz="2000" dirty="0"/>
              <a:t>Successfully handled file operations for different file types.</a:t>
            </a:r>
          </a:p>
          <a:p>
            <a:r>
              <a:rPr lang="en-US" sz="2000" dirty="0"/>
              <a:t>Streamlined file management process.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97132-416A-4854-A87A-34407381943F}"/>
              </a:ext>
            </a:extLst>
          </p:cNvPr>
          <p:cNvSpPr txBox="1"/>
          <p:nvPr/>
        </p:nvSpPr>
        <p:spPr>
          <a:xfrm>
            <a:off x="3359425" y="3880583"/>
            <a:ext cx="587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Metrics:</a:t>
            </a:r>
            <a:endParaRPr lang="en-US" sz="2000" dirty="0"/>
          </a:p>
          <a:p>
            <a:r>
              <a:rPr lang="en-US" sz="2000" dirty="0"/>
              <a:t>Reduced manual file handling time by 80%.</a:t>
            </a:r>
          </a:p>
          <a:p>
            <a:r>
              <a:rPr lang="en-US" sz="2000" dirty="0"/>
              <a:t>Enhanced data accuracy and consistency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25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0B35-0644-4983-8C48-4B4EA472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3279913" cy="417581"/>
          </a:xfrm>
        </p:spPr>
        <p:txBody>
          <a:bodyPr>
            <a:noAutofit/>
          </a:bodyPr>
          <a:lstStyle/>
          <a:p>
            <a:r>
              <a:rPr lang="en-US" sz="2400" dirty="0"/>
              <a:t>OUTPUT;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8D825-C6A3-45E5-8B73-34DA0003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82" y="1417984"/>
            <a:ext cx="5363818" cy="312688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F2B1EE-9C42-4F69-A70F-E382D2F7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76" y="2809094"/>
            <a:ext cx="4596770" cy="2967973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C240A-9651-47DF-9601-49DDB6C68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521" y="3696733"/>
            <a:ext cx="4607297" cy="23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3623-0E9A-45BA-979A-D6B8C459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655848"/>
            <a:ext cx="2426333" cy="422182"/>
          </a:xfrm>
        </p:spPr>
        <p:txBody>
          <a:bodyPr>
            <a:normAutofit fontScale="90000"/>
          </a:bodyPr>
          <a:lstStyle/>
          <a:p>
            <a:r>
              <a:rPr lang="en-IN" dirty="0"/>
              <a:t>Demo;</a:t>
            </a:r>
          </a:p>
        </p:txBody>
      </p:sp>
      <p:pic>
        <p:nvPicPr>
          <p:cNvPr id="4" name="file_organizer">
            <a:hlinkClick r:id="" action="ppaction://media"/>
            <a:extLst>
              <a:ext uri="{FF2B5EF4-FFF2-40B4-BE49-F238E27FC236}">
                <a16:creationId xmlns:a16="http://schemas.microsoft.com/office/drawing/2014/main" id="{D8929A10-51C6-D9FA-C747-17F4D8930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8563" y="1207482"/>
            <a:ext cx="8210349" cy="46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0778-8C71-4537-8FB8-AE769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40159"/>
            <a:ext cx="3876262" cy="722380"/>
          </a:xfrm>
        </p:spPr>
        <p:txBody>
          <a:bodyPr>
            <a:normAutofit fontScale="90000"/>
          </a:bodyPr>
          <a:lstStyle/>
          <a:p>
            <a:r>
              <a:rPr lang="en-IN" dirty="0"/>
              <a:t>Future Scope;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659C9-8DB5-4ECC-A56D-D572C0D1C83D}"/>
              </a:ext>
            </a:extLst>
          </p:cNvPr>
          <p:cNvSpPr txBox="1"/>
          <p:nvPr/>
        </p:nvSpPr>
        <p:spPr>
          <a:xfrm>
            <a:off x="2484782" y="2268499"/>
            <a:ext cx="7222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Enhancements:</a:t>
            </a:r>
            <a:endParaRPr lang="en-US" sz="2000" dirty="0"/>
          </a:p>
          <a:p>
            <a:r>
              <a:rPr lang="en-US" sz="2000" dirty="0"/>
              <a:t>                   Add support for more file formats (e.g., XML).</a:t>
            </a:r>
          </a:p>
          <a:p>
            <a:r>
              <a:rPr lang="en-US" sz="2000" dirty="0"/>
              <a:t>                   Implement GUI for ease of use.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89C07-6625-49B2-8BB1-914BC5291280}"/>
              </a:ext>
            </a:extLst>
          </p:cNvPr>
          <p:cNvSpPr txBox="1"/>
          <p:nvPr/>
        </p:nvSpPr>
        <p:spPr>
          <a:xfrm>
            <a:off x="2484782" y="3429000"/>
            <a:ext cx="70501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Long-Term Vision:</a:t>
            </a:r>
            <a:endParaRPr lang="en-US" sz="2000" dirty="0"/>
          </a:p>
          <a:p>
            <a:r>
              <a:rPr lang="en-US" sz="2000" dirty="0"/>
              <a:t>         Integrate with cloud storage solutions for seamless  </a:t>
            </a:r>
          </a:p>
          <a:p>
            <a:r>
              <a:rPr lang="en-US" sz="2000" dirty="0"/>
              <a:t>         file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002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3932</TotalTime>
  <Words>238</Words>
  <Application>Microsoft Office PowerPoint</Application>
  <PresentationFormat>Widescreen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</vt:lpstr>
      <vt:lpstr>Savon</vt:lpstr>
      <vt:lpstr>File Handling in Python</vt:lpstr>
      <vt:lpstr>Problem Statement:</vt:lpstr>
      <vt:lpstr>Proposed Solution:</vt:lpstr>
      <vt:lpstr>Solution Design:</vt:lpstr>
      <vt:lpstr>Technology Stack and Requirements:</vt:lpstr>
      <vt:lpstr>Outcome;</vt:lpstr>
      <vt:lpstr>OUTPUT;</vt:lpstr>
      <vt:lpstr>Demo;</vt:lpstr>
      <vt:lpstr>Future Scope;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Handling in Python</dc:title>
  <dc:creator>ANNE MARIE</dc:creator>
  <cp:lastModifiedBy>ANNE MARIE RAI</cp:lastModifiedBy>
  <cp:revision>26</cp:revision>
  <dcterms:created xsi:type="dcterms:W3CDTF">2025-01-14T05:24:42Z</dcterms:created>
  <dcterms:modified xsi:type="dcterms:W3CDTF">2025-07-24T14:30:31Z</dcterms:modified>
</cp:coreProperties>
</file>